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303" r:id="rId6"/>
    <p:sldId id="343" r:id="rId7"/>
    <p:sldId id="344" r:id="rId8"/>
  </p:sldIdLst>
  <p:sldSz cx="9144000" cy="5143500" type="screen16x9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sz="1000" kern="1200">
        <a:solidFill>
          <a:srgbClr val="666369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2925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5" userDrawn="1">
          <p15:clr>
            <a:srgbClr val="A4A3A4"/>
          </p15:clr>
        </p15:guide>
        <p15:guide id="5" pos="5012" userDrawn="1">
          <p15:clr>
            <a:srgbClr val="A4A3A4"/>
          </p15:clr>
        </p15:guide>
        <p15:guide id="6" orient="horz" pos="2845" userDrawn="1">
          <p15:clr>
            <a:srgbClr val="A4A3A4"/>
          </p15:clr>
        </p15:guide>
        <p15:guide id="7" orient="horz" pos="586" userDrawn="1">
          <p15:clr>
            <a:srgbClr val="A4A3A4"/>
          </p15:clr>
        </p15:guide>
        <p15:guide id="8" orient="horz" pos="758" userDrawn="1">
          <p15:clr>
            <a:srgbClr val="A4A3A4"/>
          </p15:clr>
        </p15:guide>
        <p15:guide id="9" pos="2250" userDrawn="1">
          <p15:clr>
            <a:srgbClr val="A4A3A4"/>
          </p15:clr>
        </p15:guide>
        <p15:guide id="10" pos="2154" userDrawn="1">
          <p15:clr>
            <a:srgbClr val="A4A3A4"/>
          </p15:clr>
        </p15:guide>
        <p15:guide id="11" pos="2826" userDrawn="1">
          <p15:clr>
            <a:srgbClr val="A4A3A4"/>
          </p15:clr>
        </p15:guide>
        <p15:guide id="12" orient="horz" pos="3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98C"/>
    <a:srgbClr val="5B94B1"/>
    <a:srgbClr val="B9C3E5"/>
    <a:srgbClr val="617D2B"/>
    <a:srgbClr val="F3D6BC"/>
    <a:srgbClr val="E5AE7C"/>
    <a:srgbClr val="D7843F"/>
    <a:srgbClr val="BEBEBE"/>
    <a:srgbClr val="7C838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39" autoAdjust="0"/>
    <p:restoredTop sz="94727"/>
  </p:normalViewPr>
  <p:slideViewPr>
    <p:cSldViewPr showGuides="1">
      <p:cViewPr varScale="1">
        <p:scale>
          <a:sx n="148" d="100"/>
          <a:sy n="148" d="100"/>
        </p:scale>
        <p:origin x="126" y="492"/>
      </p:cViewPr>
      <p:guideLst>
        <p:guide orient="horz" pos="368"/>
        <p:guide pos="2925"/>
        <p:guide pos="340"/>
        <p:guide pos="5425"/>
        <p:guide pos="5012"/>
        <p:guide orient="horz" pos="2845"/>
        <p:guide orient="horz" pos="586"/>
        <p:guide orient="horz" pos="758"/>
        <p:guide pos="2250"/>
        <p:guide pos="2154"/>
        <p:guide pos="2826"/>
        <p:guide orient="horz" pos="3033"/>
      </p:guideLst>
    </p:cSldViewPr>
  </p:slideViewPr>
  <p:outlineViewPr>
    <p:cViewPr>
      <p:scale>
        <a:sx n="33" d="100"/>
        <a:sy n="33" d="100"/>
      </p:scale>
      <p:origin x="0" y="-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22" d="100"/>
          <a:sy n="122" d="100"/>
        </p:scale>
        <p:origin x="370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9286428-3033-F948-BAA0-5E6A7D49C7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851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511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2" y="4715406"/>
            <a:ext cx="498273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1/1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1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148692A-D6D2-8340-BB47-13E8A19B5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5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Geneva" pitchFamily="-107" charset="-128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5113" cy="37211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0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325850"/>
            <a:ext cx="8077201" cy="1121807"/>
          </a:xfrm>
        </p:spPr>
        <p:txBody>
          <a:bodyPr anchor="b"/>
          <a:lstStyle>
            <a:lvl1pPr>
              <a:lnSpc>
                <a:spcPts val="4000"/>
              </a:lnSpc>
              <a:defRPr sz="36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467888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rgbClr val="35498C"/>
                </a:solidFill>
              </a:defRPr>
            </a:lvl1pPr>
          </a:lstStyle>
          <a:p>
            <a:r>
              <a:rPr lang="de-DE" noProof="0" dirty="0"/>
              <a:t>Master-Untertitelformat bearbeiten</a:t>
            </a:r>
            <a:endParaRPr lang="en-GB" noProof="0" dirty="0"/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530225" y="3357035"/>
            <a:ext cx="8077200" cy="1162980"/>
          </a:xfrm>
        </p:spPr>
        <p:txBody>
          <a:bodyPr/>
          <a:lstStyle>
            <a:lvl1pPr>
              <a:buNone/>
              <a:defRPr sz="1600">
                <a:solidFill>
                  <a:srgbClr val="000A10"/>
                </a:solidFill>
              </a:defRPr>
            </a:lvl1pPr>
            <a:lvl2pPr>
              <a:defRPr sz="1800">
                <a:solidFill>
                  <a:srgbClr val="000A10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7" name="Textfeld 16"/>
          <p:cNvSpPr txBox="1"/>
          <p:nvPr userDrawn="1"/>
        </p:nvSpPr>
        <p:spPr bwMode="auto">
          <a:xfrm>
            <a:off x="5733486" y="4747395"/>
            <a:ext cx="1740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0" algn="ctr">
              <a:spcBef>
                <a:spcPts val="400"/>
              </a:spcBef>
              <a:buFont typeface="Arial" charset="0"/>
              <a:buNone/>
            </a:pPr>
            <a:r>
              <a:rPr lang="de-DE" sz="1400" b="1" kern="0" dirty="0" smtClean="0">
                <a:solidFill>
                  <a:srgbClr val="35498C"/>
                </a:solidFill>
              </a:rPr>
              <a:t>www.dHealth.at</a:t>
            </a:r>
            <a:endParaRPr lang="en-GB" sz="1400" b="1" kern="0" dirty="0" err="1" smtClean="0">
              <a:solidFill>
                <a:srgbClr val="35498C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03" y="581880"/>
            <a:ext cx="1073312" cy="107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3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ung 58"/>
          <p:cNvGrpSpPr/>
          <p:nvPr userDrawn="1"/>
        </p:nvGrpSpPr>
        <p:grpSpPr>
          <a:xfrm>
            <a:off x="-7816" y="0"/>
            <a:ext cx="9159631" cy="5143500"/>
            <a:chOff x="-7816" y="0"/>
            <a:chExt cx="9159631" cy="5143500"/>
          </a:xfrm>
        </p:grpSpPr>
        <p:grpSp>
          <p:nvGrpSpPr>
            <p:cNvPr id="25" name="Gruppierung 24"/>
            <p:cNvGrpSpPr/>
            <p:nvPr userDrawn="1"/>
          </p:nvGrpSpPr>
          <p:grpSpPr>
            <a:xfrm>
              <a:off x="-7816" y="0"/>
              <a:ext cx="9159631" cy="5143500"/>
              <a:chOff x="-7816" y="0"/>
              <a:chExt cx="9159631" cy="5143500"/>
            </a:xfrm>
          </p:grpSpPr>
          <p:grpSp>
            <p:nvGrpSpPr>
              <p:cNvPr id="26" name="Gruppierung 25"/>
              <p:cNvGrpSpPr/>
              <p:nvPr userDrawn="1"/>
            </p:nvGrpSpPr>
            <p:grpSpPr>
              <a:xfrm>
                <a:off x="-7816" y="0"/>
                <a:ext cx="9159631" cy="5143500"/>
                <a:chOff x="-7816" y="0"/>
                <a:chExt cx="9159631" cy="5143500"/>
              </a:xfrm>
            </p:grpSpPr>
            <p:cxnSp>
              <p:nvCxnSpPr>
                <p:cNvPr id="28" name="Gerade Verbindung 27"/>
                <p:cNvCxnSpPr/>
                <p:nvPr userDrawn="1"/>
              </p:nvCxnSpPr>
              <p:spPr bwMode="auto">
                <a:xfrm>
                  <a:off x="53022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Gerade Verbindung 28"/>
                <p:cNvCxnSpPr/>
                <p:nvPr userDrawn="1"/>
              </p:nvCxnSpPr>
              <p:spPr bwMode="auto">
                <a:xfrm>
                  <a:off x="8615685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Gerade Verbindung 29"/>
                <p:cNvCxnSpPr/>
                <p:nvPr userDrawn="1"/>
              </p:nvCxnSpPr>
              <p:spPr bwMode="auto">
                <a:xfrm>
                  <a:off x="7815" y="1201842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Gerade Verbindung 30"/>
                <p:cNvCxnSpPr/>
                <p:nvPr userDrawn="1"/>
              </p:nvCxnSpPr>
              <p:spPr bwMode="auto">
                <a:xfrm>
                  <a:off x="0" y="580012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Gerade Verbindung 31"/>
                <p:cNvCxnSpPr/>
                <p:nvPr userDrawn="1"/>
              </p:nvCxnSpPr>
              <p:spPr bwMode="auto">
                <a:xfrm>
                  <a:off x="-7816" y="481418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Gerade Verbindung 32"/>
                <p:cNvCxnSpPr/>
                <p:nvPr userDrawn="1"/>
              </p:nvCxnSpPr>
              <p:spPr bwMode="auto">
                <a:xfrm>
                  <a:off x="7956376" y="0"/>
                  <a:ext cx="0" cy="51435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Gerade Verbindung 33"/>
                <p:cNvCxnSpPr/>
                <p:nvPr userDrawn="1"/>
              </p:nvCxnSpPr>
              <p:spPr bwMode="auto">
                <a:xfrm>
                  <a:off x="0" y="4515966"/>
                  <a:ext cx="9144000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7" name="Gerade Verbindung 26"/>
              <p:cNvCxnSpPr/>
              <p:nvPr userDrawn="1"/>
            </p:nvCxnSpPr>
            <p:spPr bwMode="auto">
              <a:xfrm>
                <a:off x="0" y="928439"/>
                <a:ext cx="9144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55" name="Gerade Verbindung 54"/>
            <p:cNvCxnSpPr/>
            <p:nvPr userDrawn="1"/>
          </p:nvCxnSpPr>
          <p:spPr bwMode="auto">
            <a:xfrm>
              <a:off x="3572273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Gerade Verbindung 55"/>
            <p:cNvCxnSpPr/>
            <p:nvPr userDrawn="1"/>
          </p:nvCxnSpPr>
          <p:spPr bwMode="auto">
            <a:xfrm>
              <a:off x="3419872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Gerade Verbindung 56"/>
            <p:cNvCxnSpPr/>
            <p:nvPr userDrawn="1"/>
          </p:nvCxnSpPr>
          <p:spPr bwMode="auto">
            <a:xfrm>
              <a:off x="4641850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Gerade Verbindung 57"/>
            <p:cNvCxnSpPr/>
            <p:nvPr userDrawn="1"/>
          </p:nvCxnSpPr>
          <p:spPr bwMode="auto">
            <a:xfrm>
              <a:off x="4489449" y="0"/>
              <a:ext cx="0" cy="5143500"/>
            </a:xfrm>
            <a:prstGeom prst="lin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4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2" name="Rechteck 21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2011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522001" y="1296000"/>
            <a:ext cx="8077201" cy="816769"/>
          </a:xfrm>
        </p:spPr>
        <p:txBody>
          <a:bodyPr anchor="b"/>
          <a:lstStyle>
            <a:lvl1pPr>
              <a:lnSpc>
                <a:spcPts val="4000"/>
              </a:lnSpc>
              <a:defRPr sz="2700" cap="all" baseline="0">
                <a:solidFill>
                  <a:schemeClr val="accent2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42012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0226" y="2133000"/>
            <a:ext cx="8074025" cy="895950"/>
          </a:xfrm>
        </p:spPr>
        <p:txBody>
          <a:bodyPr/>
          <a:lstStyle>
            <a:lvl1pPr marL="0" indent="0">
              <a:buFont typeface="Wingdings" pitchFamily="-65" charset="2"/>
              <a:buNone/>
              <a:defRPr sz="2000">
                <a:solidFill>
                  <a:srgbClr val="35498C"/>
                </a:solidFill>
              </a:defRPr>
            </a:lvl1pPr>
          </a:lstStyle>
          <a:p>
            <a:r>
              <a:rPr lang="de-DE" noProof="0" dirty="0"/>
              <a:t>Master-Untertitelformat bearbeiten</a:t>
            </a:r>
            <a:endParaRPr lang="en-GB" noProof="0" dirty="0"/>
          </a:p>
        </p:txBody>
      </p:sp>
      <p:sp>
        <p:nvSpPr>
          <p:cNvPr id="13" name="Textfeld 12"/>
          <p:cNvSpPr txBox="1"/>
          <p:nvPr userDrawn="1"/>
        </p:nvSpPr>
        <p:spPr bwMode="auto">
          <a:xfrm>
            <a:off x="5733486" y="4747395"/>
            <a:ext cx="1740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0" algn="ctr">
              <a:spcBef>
                <a:spcPts val="400"/>
              </a:spcBef>
              <a:buFont typeface="Arial" charset="0"/>
              <a:buNone/>
            </a:pPr>
            <a:r>
              <a:rPr lang="de-DE" sz="1400" b="1" kern="0" dirty="0" smtClean="0">
                <a:solidFill>
                  <a:srgbClr val="35498C"/>
                </a:solidFill>
              </a:rPr>
              <a:t>www.dHealth.at</a:t>
            </a:r>
            <a:endParaRPr lang="en-GB" sz="1400" b="1" kern="0" dirty="0" err="1" smtClean="0">
              <a:solidFill>
                <a:srgbClr val="35498C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03" y="581880"/>
            <a:ext cx="1073312" cy="107331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203598"/>
            <a:ext cx="8085460" cy="3312368"/>
          </a:xfrm>
        </p:spPr>
        <p:txBody>
          <a:bodyPr/>
          <a:lstStyle/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0225" y="339502"/>
            <a:ext cx="6274023" cy="720080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3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ubtitel 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530226" y="1188597"/>
            <a:ext cx="8080375" cy="218065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noProof="0"/>
              <a:t>Master-Untertitelformat bearbeiten</a:t>
            </a:r>
            <a:endParaRPr lang="en-GB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/>
              <a:t>Mastertitelformat bearbeiten</a:t>
            </a:r>
            <a:endParaRPr lang="en-GB" noProof="0" dirty="0"/>
          </a:p>
        </p:txBody>
      </p:sp>
      <p:sp>
        <p:nvSpPr>
          <p:cNvPr id="8" name="Inhaltsplatzhalter 17"/>
          <p:cNvSpPr>
            <a:spLocks noGrp="1"/>
          </p:cNvSpPr>
          <p:nvPr>
            <p:ph sz="quarter" idx="12"/>
          </p:nvPr>
        </p:nvSpPr>
        <p:spPr>
          <a:xfrm>
            <a:off x="530225" y="1465119"/>
            <a:ext cx="8085460" cy="3050847"/>
          </a:xfrm>
        </p:spPr>
        <p:txBody>
          <a:bodyPr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3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GB" noProof="0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2"/>
          </p:nvPr>
        </p:nvSpPr>
        <p:spPr bwMode="auto">
          <a:xfrm>
            <a:off x="4644008" y="1201762"/>
            <a:ext cx="3974719" cy="3314204"/>
          </a:xfrm>
          <a:custGeom>
            <a:avLst/>
            <a:gdLst>
              <a:gd name="connsiteX0" fmla="*/ 0 w 3974719"/>
              <a:gd name="connsiteY0" fmla="*/ 0 h 3314204"/>
              <a:gd name="connsiteX1" fmla="*/ 3974719 w 3974719"/>
              <a:gd name="connsiteY1" fmla="*/ 0 h 3314204"/>
              <a:gd name="connsiteX2" fmla="*/ 3973079 w 3974719"/>
              <a:gd name="connsiteY2" fmla="*/ 2650893 h 3314204"/>
              <a:gd name="connsiteX3" fmla="*/ 3315532 w 3974719"/>
              <a:gd name="connsiteY3" fmla="*/ 3314204 h 3314204"/>
              <a:gd name="connsiteX4" fmla="*/ 0 w 3974719"/>
              <a:gd name="connsiteY4" fmla="*/ 3312785 h 331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719" h="3314204">
                <a:moveTo>
                  <a:pt x="0" y="0"/>
                </a:moveTo>
                <a:lnTo>
                  <a:pt x="3974719" y="0"/>
                </a:lnTo>
                <a:lnTo>
                  <a:pt x="3973079" y="2650893"/>
                </a:lnTo>
                <a:lnTo>
                  <a:pt x="3315532" y="3314204"/>
                </a:lnTo>
                <a:lnTo>
                  <a:pt x="0" y="331278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411510"/>
            <a:ext cx="6274023" cy="648072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0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0224" y="1203598"/>
            <a:ext cx="3959225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530225" y="411510"/>
            <a:ext cx="6274023" cy="648072"/>
          </a:xfrm>
        </p:spPr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3"/>
          </p:nvPr>
        </p:nvSpPr>
        <p:spPr>
          <a:xfrm>
            <a:off x="4644008" y="1203598"/>
            <a:ext cx="3960440" cy="3312368"/>
          </a:xfrm>
        </p:spPr>
        <p:txBody>
          <a:bodyPr/>
          <a:lstStyle>
            <a:lvl1pPr>
              <a:buClr>
                <a:schemeClr val="tx1"/>
              </a:buClr>
              <a:defRPr sz="1600">
                <a:solidFill>
                  <a:srgbClr val="000C20"/>
                </a:solidFill>
              </a:defRPr>
            </a:lvl1pPr>
            <a:lvl2pPr>
              <a:buClr>
                <a:schemeClr val="accent3"/>
              </a:buClr>
              <a:defRPr sz="1600"/>
            </a:lvl2pPr>
            <a:lvl3pPr>
              <a:buClr>
                <a:schemeClr val="accent3"/>
              </a:buClr>
              <a:defRPr sz="1600"/>
            </a:lvl3pPr>
            <a:lvl4pPr>
              <a:buClr>
                <a:schemeClr val="tx1"/>
              </a:buClr>
              <a:defRPr sz="1600"/>
            </a:lvl4pPr>
            <a:lvl5pPr>
              <a:buClr>
                <a:schemeClr val="tx1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 bwMode="auto">
          <a:xfrm>
            <a:off x="533104" y="1201762"/>
            <a:ext cx="8085623" cy="3314204"/>
          </a:xfrm>
          <a:custGeom>
            <a:avLst/>
            <a:gdLst>
              <a:gd name="connsiteX0" fmla="*/ 0 w 8085623"/>
              <a:gd name="connsiteY0" fmla="*/ 0 h 3310018"/>
              <a:gd name="connsiteX1" fmla="*/ 8085623 w 8085623"/>
              <a:gd name="connsiteY1" fmla="*/ 0 h 3310018"/>
              <a:gd name="connsiteX2" fmla="*/ 8083983 w 8085623"/>
              <a:gd name="connsiteY2" fmla="*/ 2647545 h 3310018"/>
              <a:gd name="connsiteX3" fmla="*/ 7426436 w 8085623"/>
              <a:gd name="connsiteY3" fmla="*/ 3310018 h 3310018"/>
              <a:gd name="connsiteX4" fmla="*/ 298 w 8085623"/>
              <a:gd name="connsiteY4" fmla="*/ 3306843 h 3310018"/>
              <a:gd name="connsiteX5" fmla="*/ 1 w 8085623"/>
              <a:gd name="connsiteY5" fmla="*/ 47868 h 33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623" h="3310018">
                <a:moveTo>
                  <a:pt x="0" y="0"/>
                </a:moveTo>
                <a:lnTo>
                  <a:pt x="8085623" y="0"/>
                </a:lnTo>
                <a:lnTo>
                  <a:pt x="8083983" y="2647545"/>
                </a:lnTo>
                <a:lnTo>
                  <a:pt x="7426436" y="3310018"/>
                </a:lnTo>
                <a:lnTo>
                  <a:pt x="298" y="3306843"/>
                </a:lnTo>
                <a:cubicBezTo>
                  <a:pt x="1092" y="2026744"/>
                  <a:pt x="100" y="1134193"/>
                  <a:pt x="1" y="4786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3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2"/>
          </p:nvPr>
        </p:nvSpPr>
        <p:spPr bwMode="auto">
          <a:xfrm>
            <a:off x="533096" y="928440"/>
            <a:ext cx="8085792" cy="3585177"/>
          </a:xfrm>
          <a:custGeom>
            <a:avLst/>
            <a:gdLst>
              <a:gd name="connsiteX0" fmla="*/ 8 w 8085792"/>
              <a:gd name="connsiteY0" fmla="*/ 0 h 3585177"/>
              <a:gd name="connsiteX1" fmla="*/ 8085792 w 8085792"/>
              <a:gd name="connsiteY1" fmla="*/ 0 h 3585177"/>
              <a:gd name="connsiteX2" fmla="*/ 8083990 w 8085792"/>
              <a:gd name="connsiteY2" fmla="*/ 2920424 h 3585177"/>
              <a:gd name="connsiteX3" fmla="*/ 7426443 w 8085792"/>
              <a:gd name="connsiteY3" fmla="*/ 3585177 h 3585177"/>
              <a:gd name="connsiteX4" fmla="*/ 305 w 8085792"/>
              <a:gd name="connsiteY4" fmla="*/ 3581991 h 3585177"/>
              <a:gd name="connsiteX5" fmla="*/ 3 w 8085792"/>
              <a:gd name="connsiteY5" fmla="*/ 34892 h 358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85792" h="3585177">
                <a:moveTo>
                  <a:pt x="8" y="0"/>
                </a:moveTo>
                <a:lnTo>
                  <a:pt x="8085792" y="0"/>
                </a:lnTo>
                <a:lnTo>
                  <a:pt x="8083990" y="2920424"/>
                </a:lnTo>
                <a:lnTo>
                  <a:pt x="7426443" y="3585177"/>
                </a:lnTo>
                <a:lnTo>
                  <a:pt x="305" y="3581991"/>
                </a:lnTo>
                <a:cubicBezTo>
                  <a:pt x="1165" y="2190443"/>
                  <a:pt x="-71" y="1255292"/>
                  <a:pt x="3" y="34892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buClr>
                <a:schemeClr val="tx1"/>
              </a:buClr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1" name="Rechteck 20"/>
          <p:cNvSpPr/>
          <p:nvPr userDrawn="1"/>
        </p:nvSpPr>
        <p:spPr bwMode="auto">
          <a:xfrm>
            <a:off x="0" y="-2774"/>
            <a:ext cx="9144000" cy="576000"/>
          </a:xfrm>
          <a:prstGeom prst="rect">
            <a:avLst/>
          </a:prstGeom>
          <a:solidFill>
            <a:srgbClr val="35498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err="1" smtClean="0">
              <a:ln>
                <a:noFill/>
              </a:ln>
              <a:solidFill>
                <a:schemeClr val="accent2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2" name="Textfeld 21"/>
          <p:cNvSpPr txBox="1"/>
          <p:nvPr userDrawn="1"/>
        </p:nvSpPr>
        <p:spPr bwMode="auto">
          <a:xfrm>
            <a:off x="5733486" y="4747395"/>
            <a:ext cx="1740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0" algn="ctr">
              <a:spcBef>
                <a:spcPts val="400"/>
              </a:spcBef>
              <a:buFont typeface="Arial" charset="0"/>
              <a:buNone/>
            </a:pPr>
            <a:r>
              <a:rPr lang="de-DE" sz="1400" b="1" kern="0" dirty="0" smtClean="0">
                <a:solidFill>
                  <a:srgbClr val="35498C"/>
                </a:solidFill>
              </a:rPr>
              <a:t>www.dHealth.at</a:t>
            </a:r>
            <a:endParaRPr lang="en-GB" sz="1400" b="1" kern="0" dirty="0" err="1" smtClean="0">
              <a:solidFill>
                <a:srgbClr val="35498C"/>
              </a:solidFill>
            </a:endParaRPr>
          </a:p>
        </p:txBody>
      </p:sp>
      <p:sp>
        <p:nvSpPr>
          <p:cNvPr id="1028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530225" y="339502"/>
            <a:ext cx="627402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Mastertitelformat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</p:txBody>
      </p:sp>
      <p:sp>
        <p:nvSpPr>
          <p:cNvPr id="1029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1201738"/>
            <a:ext cx="8080375" cy="3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 dirty="0" err="1"/>
              <a:t>Mastertextformat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bearbeiten</a:t>
            </a:r>
            <a:endParaRPr lang="en-GB" altLang="de-DE" noProof="0" dirty="0"/>
          </a:p>
          <a:p>
            <a:pPr lvl="1"/>
            <a:r>
              <a:rPr lang="en-GB" altLang="de-DE" noProof="0" dirty="0" err="1"/>
              <a:t>Zweite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2"/>
            <a:r>
              <a:rPr lang="en-GB" altLang="de-DE" noProof="0" dirty="0" err="1"/>
              <a:t>Dritte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3"/>
            <a:r>
              <a:rPr lang="en-GB" altLang="de-DE" noProof="0" dirty="0" err="1"/>
              <a:t>Vierte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  <a:p>
            <a:pPr lvl="4"/>
            <a:r>
              <a:rPr lang="en-GB" altLang="de-DE" noProof="0" dirty="0" err="1"/>
              <a:t>Fünfte</a:t>
            </a:r>
            <a:r>
              <a:rPr lang="en-GB" altLang="de-DE" noProof="0" dirty="0"/>
              <a:t> </a:t>
            </a:r>
            <a:r>
              <a:rPr lang="en-GB" altLang="de-DE" noProof="0" dirty="0" err="1"/>
              <a:t>Ebene</a:t>
            </a:r>
            <a:endParaRPr lang="en-GB" altLang="de-DE" noProof="0" dirty="0"/>
          </a:p>
        </p:txBody>
      </p:sp>
      <p:cxnSp>
        <p:nvCxnSpPr>
          <p:cNvPr id="1031" name="Gerade Verbindung 12"/>
          <p:cNvCxnSpPr>
            <a:cxnSpLocks noChangeShapeType="1"/>
          </p:cNvCxnSpPr>
          <p:nvPr/>
        </p:nvCxnSpPr>
        <p:spPr bwMode="auto">
          <a:xfrm>
            <a:off x="4516439" y="320279"/>
            <a:ext cx="822325" cy="616744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7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667" y="4769852"/>
            <a:ext cx="432048" cy="1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35498C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403" y="581880"/>
            <a:ext cx="1073312" cy="1073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711" r:id="rId2"/>
    <p:sldLayoutId id="2147484696" r:id="rId3"/>
    <p:sldLayoutId id="2147484695" r:id="rId4"/>
    <p:sldLayoutId id="2147484698" r:id="rId5"/>
    <p:sldLayoutId id="2147484714" r:id="rId6"/>
    <p:sldLayoutId id="2147484701" r:id="rId7"/>
    <p:sldLayoutId id="2147484712" r:id="rId8"/>
    <p:sldLayoutId id="2147484706" r:id="rId9"/>
    <p:sldLayoutId id="2147484713" r:id="rId10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cap="none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90B1A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A6173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69875" indent="-269875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804863" indent="-269875" algn="l" rtl="0" eaLnBrk="1" fontAlgn="base" hangingPunct="1">
        <a:spcBef>
          <a:spcPts val="400"/>
        </a:spcBef>
        <a:spcAft>
          <a:spcPct val="0"/>
        </a:spcAft>
        <a:buClr>
          <a:schemeClr val="accent3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pitchFamily="-107" charset="-128"/>
        </a:defRPr>
      </a:lvl3pPr>
      <a:lvl4pPr marL="1090612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4pPr>
      <a:lvl5pPr marL="1355725" indent="-285750" algn="l" rtl="0" eaLnBrk="1" fontAlgn="base" hangingPunct="1">
        <a:spcBef>
          <a:spcPts val="400"/>
        </a:spcBef>
        <a:spcAft>
          <a:spcPct val="0"/>
        </a:spcAft>
        <a:buClr>
          <a:schemeClr val="tx1"/>
        </a:buClr>
        <a:buFont typeface="Arial" charset="0"/>
        <a:buChar char="•"/>
        <a:tabLst/>
        <a:defRPr sz="1600">
          <a:solidFill>
            <a:schemeClr val="tx1"/>
          </a:solidFill>
          <a:latin typeface="+mn-lt"/>
          <a:ea typeface="Geneva" pitchFamily="-107" charset="-128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el 10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altLang="de-DE" noProof="0" dirty="0" smtClean="0"/>
              <a:t>Title of the presentation</a:t>
            </a:r>
            <a:endParaRPr lang="en-GB" altLang="de-DE" noProof="0" dirty="0"/>
          </a:p>
        </p:txBody>
      </p:sp>
      <p:sp>
        <p:nvSpPr>
          <p:cNvPr id="12290" name="Untertitel 1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GB" altLang="de-DE" noProof="0" dirty="0" smtClean="0"/>
              <a:t>Subtitle of the presentation</a:t>
            </a: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  <a:p>
            <a:pPr>
              <a:buFont typeface="Wingdings" charset="2"/>
              <a:buNone/>
            </a:pPr>
            <a:endParaRPr lang="en-GB" altLang="de-DE" noProof="0" dirty="0"/>
          </a:p>
        </p:txBody>
      </p:sp>
      <p:sp>
        <p:nvSpPr>
          <p:cNvPr id="12291" name="Inhaltsplatzhalter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altLang="de-DE" noProof="0" dirty="0"/>
              <a:t>Lecturer or Author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</a:t>
            </a:r>
            <a:r>
              <a:rPr lang="de-DE" dirty="0" smtClean="0"/>
              <a:t>3</a:t>
            </a:r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42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</a:t>
            </a:r>
            <a:r>
              <a:rPr lang="de-DE" dirty="0" smtClean="0"/>
              <a:t>3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de-DE" dirty="0"/>
              <a:t>Text 1</a:t>
            </a:r>
          </a:p>
          <a:p>
            <a:pPr lvl="1"/>
            <a:r>
              <a:rPr lang="de-DE" dirty="0"/>
              <a:t>Text 2</a:t>
            </a:r>
          </a:p>
          <a:p>
            <a:pPr lvl="2"/>
            <a:r>
              <a:rPr lang="de-DE" dirty="0"/>
              <a:t>Text </a:t>
            </a:r>
            <a:r>
              <a:rPr lang="de-DE" dirty="0" smtClean="0"/>
              <a:t>3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FF9BEAF-778C-7446-863C-7292389481C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845948"/>
      </p:ext>
    </p:extLst>
  </p:cSld>
  <p:clrMapOvr>
    <a:masterClrMapping/>
  </p:clrMapOvr>
</p:sld>
</file>

<file path=ppt/theme/theme1.xml><?xml version="1.0" encoding="utf-8"?>
<a:theme xmlns:a="http://schemas.openxmlformats.org/drawingml/2006/main" name="AIT_Power_Point_Vorlage-1">
  <a:themeElements>
    <a:clrScheme name="AIT RZ">
      <a:dk1>
        <a:srgbClr val="000000"/>
      </a:dk1>
      <a:lt1>
        <a:srgbClr val="FFFFFF"/>
      </a:lt1>
      <a:dk2>
        <a:srgbClr val="790B1A"/>
      </a:dk2>
      <a:lt2>
        <a:srgbClr val="FFFFFF"/>
      </a:lt2>
      <a:accent1>
        <a:srgbClr val="790B1A"/>
      </a:accent1>
      <a:accent2>
        <a:srgbClr val="5D6C74"/>
      </a:accent2>
      <a:accent3>
        <a:srgbClr val="40AA9B"/>
      </a:accent3>
      <a:accent4>
        <a:srgbClr val="330040"/>
      </a:accent4>
      <a:accent5>
        <a:srgbClr val="BDBDBD"/>
      </a:accent5>
      <a:accent6>
        <a:srgbClr val="000000"/>
      </a:accent6>
      <a:hlink>
        <a:srgbClr val="790B1A"/>
      </a:hlink>
      <a:folHlink>
        <a:srgbClr val="790B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accent2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val="1"/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indent="0">
          <a:spcBef>
            <a:spcPts val="400"/>
          </a:spcBef>
          <a:buFont typeface="Arial" charset="0"/>
          <a:buNone/>
          <a:defRPr sz="1600" kern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RC_BasisPPT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_BasisPPT_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_BasisPPT_Vorlag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454545"/>
        </a:accent6>
        <a:hlink>
          <a:srgbClr val="A6173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IT_PPTMaster_16zu9_EN_170216" id="{1B95EC1C-B472-450A-8903-C98D4969BD52}" vid="{33B5C33D-DA2D-4FC3-AD9E-3EDC816E9345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7E917F3BF56F4E8DD9394F45760475" ma:contentTypeVersion="0" ma:contentTypeDescription="Ein neues Dokument erstellen." ma:contentTypeScope="" ma:versionID="426a1390306d103e2c3d6dccb32ec6e5">
  <xsd:schema xmlns:xsd="http://www.w3.org/2001/XMLSchema" xmlns:xs="http://www.w3.org/2001/XMLSchema" xmlns:p="http://schemas.microsoft.com/office/2006/metadata/properties" xmlns:ns2="e73bf2c5-cd22-4f09-9023-bb6aa2b0fdff" targetNamespace="http://schemas.microsoft.com/office/2006/metadata/properties" ma:root="true" ma:fieldsID="6724d3719cab06f8ace40272d6486972" ns2:_="">
    <xsd:import namespace="e73bf2c5-cd22-4f09-9023-bb6aa2b0fdf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bf2c5-cd22-4f09-9023-bb6aa2b0fd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A312B1-4132-4E1A-9877-ED20349AB7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D14BAF3-080C-4221-8CA1-F180E2422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B2F857-55A7-4A9D-985B-332AA2A688AA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e73bf2c5-cd22-4f09-9023-bb6aa2b0fdff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03DE1E22-8C06-4072-93C2-9C8D17BE0B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bf2c5-cd22-4f09-9023-bb6aa2b0fd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AIT_PPTMaster_16zu9_EN_170216</Template>
  <TotalTime>0</TotalTime>
  <Words>33</Words>
  <Application>Microsoft Office PowerPoint</Application>
  <PresentationFormat>Bildschirmpräsentation (16:9)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Geneva</vt:lpstr>
      <vt:lpstr>Wingdings</vt:lpstr>
      <vt:lpstr>AIT_Power_Point_Vorlage-1</vt:lpstr>
      <vt:lpstr>Title of the presentation</vt:lpstr>
      <vt:lpstr>Title</vt:lpstr>
      <vt:lpstr>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Eggerth Alphons</dc:creator>
  <cp:lastModifiedBy>Eggerth Alphons</cp:lastModifiedBy>
  <cp:revision>25</cp:revision>
  <cp:lastPrinted>2017-02-13T10:05:30Z</cp:lastPrinted>
  <dcterms:created xsi:type="dcterms:W3CDTF">2017-03-23T09:03:13Z</dcterms:created>
  <dcterms:modified xsi:type="dcterms:W3CDTF">2019-05-13T09:03:04Z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0x010100BA7E917F3BF56F4E8DD9394F45760475</vt:lpwstr>
  </property>
</Properties>
</file>